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6"/>
  </p:notesMasterIdLst>
  <p:sldIdLst>
    <p:sldId id="458" r:id="rId2"/>
    <p:sldId id="453" r:id="rId3"/>
    <p:sldId id="451" r:id="rId4"/>
    <p:sldId id="455" r:id="rId5"/>
  </p:sldIdLst>
  <p:sldSz cx="12192000" cy="685800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76139" autoAdjust="0"/>
  </p:normalViewPr>
  <p:slideViewPr>
    <p:cSldViewPr snapToGrid="0">
      <p:cViewPr varScale="1">
        <p:scale>
          <a:sx n="59" d="100"/>
          <a:sy n="59" d="100"/>
        </p:scale>
        <p:origin x="27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7/4/2024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https://support.anthropic.com/en/articles/9517075-what-are-projects</a:t>
            </a:r>
          </a:p>
          <a:p>
            <a:r>
              <a:rPr lang="en-US" dirty="0"/>
              <a:t>https://support.anthropic.com/en/articles/9519177-how-can-i-create-and-manage-projects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46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268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310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3659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067179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853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481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9760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129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09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164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88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871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89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577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395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847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5846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E47CA8-8F2A-9D14-BFCB-7C83CA6B4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21796"/>
            <a:ext cx="9906000" cy="1898414"/>
          </a:xfrm>
        </p:spPr>
        <p:txBody>
          <a:bodyPr>
            <a:normAutofit/>
          </a:bodyPr>
          <a:lstStyle/>
          <a:p>
            <a:r>
              <a:rPr lang="en-US" dirty="0"/>
              <a:t>Projects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D50BC0-AB2B-8E72-8531-8874E884B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306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03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946F8-D7F2-8565-E0D2-5D16733FC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67252F-AF62-4024-A3C2-A481471894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664" y="257571"/>
            <a:ext cx="6200000" cy="63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336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ABCBC-F320-DCEB-DCE8-04DF432FD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202"/>
            <a:ext cx="9905998" cy="1478570"/>
          </a:xfrm>
        </p:spPr>
        <p:txBody>
          <a:bodyPr/>
          <a:lstStyle/>
          <a:p>
            <a:r>
              <a:rPr lang="en-US" dirty="0"/>
              <a:t>Projects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8BC213-AE15-BA9C-C515-A075D9E09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7" y="996959"/>
            <a:ext cx="11914286" cy="5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45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large group of people at a table&#10;&#10;Description automatically generated">
            <a:extLst>
              <a:ext uri="{FF2B5EF4-FFF2-40B4-BE49-F238E27FC236}">
                <a16:creationId xmlns:a16="http://schemas.microsoft.com/office/drawing/2014/main" id="{282D7928-BAD5-8702-0BF4-4A3D92CFF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4141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7794</TotalTime>
  <Words>30</Words>
  <PresentationFormat>Widescreen</PresentationFormat>
  <Paragraphs>6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Tw Cen MT</vt:lpstr>
      <vt:lpstr>Circuit</vt:lpstr>
      <vt:lpstr>Projects</vt:lpstr>
      <vt:lpstr>Projects</vt:lpstr>
      <vt:lpstr>Projects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Printed>2024-03-11T13:51:07Z</cp:lastPrinted>
  <dcterms:created xsi:type="dcterms:W3CDTF">2023-10-26T23:38:07Z</dcterms:created>
  <dcterms:modified xsi:type="dcterms:W3CDTF">2024-07-04T16:23:04Z</dcterms:modified>
</cp:coreProperties>
</file>

<file path=docProps/thumbnail.jpeg>
</file>